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1" r:id="rId2"/>
    <p:sldId id="256" r:id="rId3"/>
    <p:sldId id="258" r:id="rId4"/>
    <p:sldId id="284" r:id="rId5"/>
    <p:sldId id="257" r:id="rId6"/>
    <p:sldId id="285" r:id="rId7"/>
    <p:sldId id="276" r:id="rId8"/>
    <p:sldId id="259" r:id="rId9"/>
    <p:sldId id="260" r:id="rId10"/>
    <p:sldId id="261" r:id="rId11"/>
    <p:sldId id="262" r:id="rId12"/>
    <p:sldId id="263" r:id="rId13"/>
    <p:sldId id="290" r:id="rId14"/>
    <p:sldId id="264" r:id="rId15"/>
    <p:sldId id="277" r:id="rId16"/>
    <p:sldId id="287" r:id="rId17"/>
    <p:sldId id="273" r:id="rId18"/>
    <p:sldId id="274" r:id="rId19"/>
    <p:sldId id="275" r:id="rId20"/>
    <p:sldId id="265" r:id="rId21"/>
    <p:sldId id="266" r:id="rId22"/>
    <p:sldId id="289" r:id="rId23"/>
    <p:sldId id="268" r:id="rId24"/>
    <p:sldId id="278" r:id="rId25"/>
    <p:sldId id="269" r:id="rId26"/>
    <p:sldId id="299" r:id="rId27"/>
    <p:sldId id="297" r:id="rId28"/>
    <p:sldId id="270" r:id="rId29"/>
    <p:sldId id="279" r:id="rId30"/>
    <p:sldId id="282" r:id="rId31"/>
    <p:sldId id="271" r:id="rId32"/>
    <p:sldId id="272" r:id="rId33"/>
    <p:sldId id="286" r:id="rId34"/>
    <p:sldId id="298" r:id="rId35"/>
    <p:sldId id="288" r:id="rId36"/>
    <p:sldId id="294" r:id="rId37"/>
    <p:sldId id="295" r:id="rId38"/>
    <p:sldId id="291" r:id="rId39"/>
    <p:sldId id="296" r:id="rId40"/>
    <p:sldId id="292" r:id="rId41"/>
    <p:sldId id="293" r:id="rId42"/>
    <p:sldId id="283" r:id="rId4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47"/>
    <p:restoredTop sz="96058"/>
  </p:normalViewPr>
  <p:slideViewPr>
    <p:cSldViewPr snapToGrid="0">
      <p:cViewPr varScale="1">
        <p:scale>
          <a:sx n="119" d="100"/>
          <a:sy n="119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667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886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549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978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959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605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890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366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907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182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752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6DA74-9610-1442-B042-0AEDFA1F35FB}" type="datetimeFigureOut">
              <a:rPr lang="es-EC" smtClean="0"/>
              <a:t>11/7/25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28B00-116E-EE4C-ADAD-7AA7AC1B84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719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AE12DE-1B90-0A5E-3EAC-E8824836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1E86C15-9A21-61F7-7FA6-910E77CE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D376CB-6028-7792-1152-EE801426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44798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6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51E3B5-4951-E8BF-2505-F8A259D9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76E6E9A-3FF3-97FD-448F-D7873F6D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2DCC44-4283-68AA-7ADA-7FE68860D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8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FE7121-B523-D918-585B-68B81583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B96FA3-380C-4FCC-B247-20EBFC2B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5E34F7-4AC0-E734-2406-F05B2C04D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199D88-D5BD-6E03-495F-7AAB45D4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21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31A8479-7892-84F2-6687-4FF66A2B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4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14A569-7657-CF41-8E9F-99CA3991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D53D31-3A87-28C2-2E1D-0865A1FC5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6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7208EF-5454-6662-6F27-98BFF3B18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3E1024-A03D-1755-74A2-2E919AFA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71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79E24F-C632-DF32-5C35-38919487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9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7A2AB9-4BF1-20DB-6A95-2D48AF977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AC1C21-FAAE-9021-6BCD-9F315CBF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3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A4A9DF-3571-9369-AD76-9CEC12E3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25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C2F8EFD-F91C-0D7F-51E5-2CC0D027D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1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CBEFF0-E2D3-6EFE-E4C3-E5AEC0257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712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82D0E6-5DFB-DA1D-7F16-27ACDA57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43FA55-75A8-D63D-1F71-4393A42EA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6606E9-23F6-E6B4-3895-07F57D27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273" y="6473628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9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03C27CF-04B1-C5CC-4DFC-8C6AD6E3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220"/>
            <a:ext cx="990600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A08810-93C6-D528-6607-A4642B1C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260473-7241-21DF-0A84-7AED28A9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34F7B0-BE3F-5063-4EA9-42F4F6DD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5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D93D3D-45F8-37B6-AB4E-BFF67315E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5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664759-1E49-B685-FDAA-8ACED5112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1F24CE-EA32-96AB-1E40-9DE3795C6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584A34-65C0-93E8-0BB4-9E287DF39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DEC8FB-D46D-2560-524F-F06DCFB4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32A3535-68A0-A553-F58E-46B036E7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E701D7-98A1-4F6B-1DFE-E394D995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A331D6-20C4-203B-34B5-8FCF902B2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7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5AEDC3-DD01-BB52-EF07-8408A2ECB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" y="0"/>
            <a:ext cx="987044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E708B1-4306-8CFB-51BC-8638558B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5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67B202-A2E7-C732-F37C-9C71DF43E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88" y="0"/>
            <a:ext cx="998168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3D2121-6369-A69D-B227-4435CA47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31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7C37A8-464D-28D6-F361-0360DD3D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6CA9A9-B6C0-17DD-FE9B-D4FF917EF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57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C431EF-FA59-F8E6-C83B-FF3A55C5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51933B-6775-5C84-F5B2-4B345AB4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58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986F16-ED92-B9B2-7334-8F388767C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F7B8B3-E4E9-0733-6B3C-F27B5768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25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89E8C5-79A9-DD69-6773-42FCA169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23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52CAC8-8D34-751D-505D-20C1F52E0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2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A9EE4D-F2A0-B280-26E7-DB4AB7B0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4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407E84-8282-1C1C-4BE5-389D73A5E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4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53E375-0D7A-7F8D-4C35-4C7E5C1E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43A61B-15ED-FFE7-C659-65F32027A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32441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17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5B59C1-4A0F-6381-81CE-947C1D6E1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60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A67154-DB26-D7F9-017E-48164354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54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E59BA5-FC13-11B5-AB02-342D70DD1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3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9F772C-0F48-1493-0E00-027E190B9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717653-11B4-9DF7-9498-56FAE1CD7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ABBB05-61CF-8747-CE90-8E5F76D65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57155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24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44BAEE-15D8-F808-13FA-55888CA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1FC51F-4121-B315-12B2-C32FEEEA3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3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A8F7DA-30E5-A66F-3609-0804B65D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0CEC7E-99E4-41F2-CF96-91EF3CF9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9" y="6444798"/>
            <a:ext cx="1000897" cy="2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23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0</Words>
  <Application>Microsoft Macintosh PowerPoint</Application>
  <PresentationFormat>A4 (210 x 297 mm)</PresentationFormat>
  <Paragraphs>0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38</cp:revision>
  <dcterms:created xsi:type="dcterms:W3CDTF">2025-07-10T01:40:30Z</dcterms:created>
  <dcterms:modified xsi:type="dcterms:W3CDTF">2025-07-11T14:24:03Z</dcterms:modified>
</cp:coreProperties>
</file>