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439400" cy="7559675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6"/>
  </p:normalViewPr>
  <p:slideViewPr>
    <p:cSldViewPr snapToGrid="0" snapToObjects="1">
      <p:cViewPr varScale="1">
        <p:scale>
          <a:sx n="138" d="100"/>
          <a:sy n="138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EBB12-BDF1-D948-BB35-357A07252A36}" type="datetimeFigureOut">
              <a:rPr lang="es-ES_tradnl" smtClean="0"/>
              <a:t>11/3/20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75A5-517B-0245-AA35-3F10CB8A665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087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hyperlink" Target="PRESENTACIO&#769;N%20ALIANZA%20QUITO/INVERSIO&#769;N%202020-2030.xls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  <p:sp>
        <p:nvSpPr>
          <p:cNvPr id="3" name="Flecha derecha 2">
            <a:hlinkClick r:id="rId3" action="ppaction://hlinkfile"/>
          </p:cNvPr>
          <p:cNvSpPr/>
          <p:nvPr/>
        </p:nvSpPr>
        <p:spPr>
          <a:xfrm>
            <a:off x="8531749" y="1296062"/>
            <a:ext cx="1637969" cy="51683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dirty="0" smtClean="0">
                <a:solidFill>
                  <a:schemeClr val="bg1">
                    <a:lumMod val="95000"/>
                  </a:schemeClr>
                </a:solidFill>
              </a:rPr>
              <a:t>INVERSIÓN 2020-2030</a:t>
            </a:r>
            <a:endParaRPr lang="es-ES_tradnl" sz="11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9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55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12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93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9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0"/>
            <a:ext cx="1008429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9400" cy="7556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1006777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2</Words>
  <Application>Microsoft Macintosh PowerPoint</Application>
  <PresentationFormat>Personalizado</PresentationFormat>
  <Paragraphs>1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pantoja</dc:creator>
  <cp:lastModifiedBy>lorena pantoja</cp:lastModifiedBy>
  <cp:revision>4</cp:revision>
  <dcterms:created xsi:type="dcterms:W3CDTF">2020-02-28T22:15:06Z</dcterms:created>
  <dcterms:modified xsi:type="dcterms:W3CDTF">2020-03-11T13:36:59Z</dcterms:modified>
</cp:coreProperties>
</file>